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1D3"/>
    <a:srgbClr val="66FF66"/>
    <a:srgbClr val="DDF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 Mohan" userId="d788c0ceda0f6f1d" providerId="LiveId" clId="{0FF061D7-74E2-4D6E-856D-50FF1F80E075}"/>
    <pc:docChg chg="undo redo custSel addSld delSld modSld sldOrd">
      <pc:chgData name="Ram Mohan" userId="d788c0ceda0f6f1d" providerId="LiveId" clId="{0FF061D7-74E2-4D6E-856D-50FF1F80E075}" dt="2024-02-27T14:49:03.293" v="1692"/>
      <pc:docMkLst>
        <pc:docMk/>
      </pc:docMkLst>
      <pc:sldChg chg="addSp modSp mod modTransition">
        <pc:chgData name="Ram Mohan" userId="d788c0ceda0f6f1d" providerId="LiveId" clId="{0FF061D7-74E2-4D6E-856D-50FF1F80E075}" dt="2024-02-27T14:49:03.293" v="1692"/>
        <pc:sldMkLst>
          <pc:docMk/>
          <pc:sldMk cId="156220571" sldId="256"/>
        </pc:sldMkLst>
        <pc:spChg chg="add mod">
          <ac:chgData name="Ram Mohan" userId="d788c0ceda0f6f1d" providerId="LiveId" clId="{0FF061D7-74E2-4D6E-856D-50FF1F80E075}" dt="2024-02-27T14:48:21.036" v="1690" actId="1076"/>
          <ac:spMkLst>
            <pc:docMk/>
            <pc:sldMk cId="156220571" sldId="256"/>
            <ac:spMk id="2" creationId="{A9572AE6-D7A7-C3BC-6DBC-B11EC79ED07A}"/>
          </ac:spMkLst>
        </pc:spChg>
        <pc:spChg chg="mod">
          <ac:chgData name="Ram Mohan" userId="d788c0ceda0f6f1d" providerId="LiveId" clId="{0FF061D7-74E2-4D6E-856D-50FF1F80E075}" dt="2024-02-27T14:47:47.100" v="1685" actId="207"/>
          <ac:spMkLst>
            <pc:docMk/>
            <pc:sldMk cId="156220571" sldId="256"/>
            <ac:spMk id="4" creationId="{DE20B0D4-A78D-2D33-D616-55F82DA18A3D}"/>
          </ac:spMkLst>
        </pc:spChg>
        <pc:spChg chg="mod">
          <ac:chgData name="Ram Mohan" userId="d788c0ceda0f6f1d" providerId="LiveId" clId="{0FF061D7-74E2-4D6E-856D-50FF1F80E075}" dt="2024-02-27T14:47:57.283" v="1687" actId="207"/>
          <ac:spMkLst>
            <pc:docMk/>
            <pc:sldMk cId="156220571" sldId="256"/>
            <ac:spMk id="5" creationId="{D96804CB-A86E-C6D0-731B-C1C0301D2614}"/>
          </ac:spMkLst>
        </pc:spChg>
        <pc:picChg chg="mod">
          <ac:chgData name="Ram Mohan" userId="d788c0ceda0f6f1d" providerId="LiveId" clId="{0FF061D7-74E2-4D6E-856D-50FF1F80E075}" dt="2024-02-27T14:48:12.860" v="1689" actId="1076"/>
          <ac:picMkLst>
            <pc:docMk/>
            <pc:sldMk cId="156220571" sldId="256"/>
            <ac:picMk id="6" creationId="{F570BAFC-8904-451F-53A2-180B466A8DBF}"/>
          </ac:picMkLst>
        </pc:picChg>
      </pc:sldChg>
      <pc:sldChg chg="addSp delSp modSp mod modTransition">
        <pc:chgData name="Ram Mohan" userId="d788c0ceda0f6f1d" providerId="LiveId" clId="{0FF061D7-74E2-4D6E-856D-50FF1F80E075}" dt="2024-02-27T13:20:23.856" v="409" actId="20577"/>
        <pc:sldMkLst>
          <pc:docMk/>
          <pc:sldMk cId="3076924889" sldId="257"/>
        </pc:sldMkLst>
        <pc:spChg chg="add del mod">
          <ac:chgData name="Ram Mohan" userId="d788c0ceda0f6f1d" providerId="LiveId" clId="{0FF061D7-74E2-4D6E-856D-50FF1F80E075}" dt="2024-02-27T12:40:10.096" v="53"/>
          <ac:spMkLst>
            <pc:docMk/>
            <pc:sldMk cId="3076924889" sldId="257"/>
            <ac:spMk id="2" creationId="{472FEA7D-9A77-B53E-5EC0-167AFAD811E4}"/>
          </ac:spMkLst>
        </pc:spChg>
        <pc:spChg chg="del mod">
          <ac:chgData name="Ram Mohan" userId="d788c0ceda0f6f1d" providerId="LiveId" clId="{0FF061D7-74E2-4D6E-856D-50FF1F80E075}" dt="2024-02-27T12:40:38.783" v="56" actId="478"/>
          <ac:spMkLst>
            <pc:docMk/>
            <pc:sldMk cId="3076924889" sldId="257"/>
            <ac:spMk id="3" creationId="{0F446D3A-E941-4114-334A-B838D9114259}"/>
          </ac:spMkLst>
        </pc:spChg>
        <pc:spChg chg="add">
          <ac:chgData name="Ram Mohan" userId="d788c0ceda0f6f1d" providerId="LiveId" clId="{0FF061D7-74E2-4D6E-856D-50FF1F80E075}" dt="2024-02-27T11:45:39.438" v="4"/>
          <ac:spMkLst>
            <pc:docMk/>
            <pc:sldMk cId="3076924889" sldId="257"/>
            <ac:spMk id="4" creationId="{2CE185A9-9CF0-30EC-C828-6A615905978B}"/>
          </ac:spMkLst>
        </pc:spChg>
        <pc:spChg chg="add mod">
          <ac:chgData name="Ram Mohan" userId="d788c0ceda0f6f1d" providerId="LiveId" clId="{0FF061D7-74E2-4D6E-856D-50FF1F80E075}" dt="2024-02-27T13:20:23.856" v="409" actId="20577"/>
          <ac:spMkLst>
            <pc:docMk/>
            <pc:sldMk cId="3076924889" sldId="257"/>
            <ac:spMk id="6" creationId="{A50F7597-F4BD-3224-D5E2-BE630480A790}"/>
          </ac:spMkLst>
        </pc:spChg>
        <pc:spChg chg="add">
          <ac:chgData name="Ram Mohan" userId="d788c0ceda0f6f1d" providerId="LiveId" clId="{0FF061D7-74E2-4D6E-856D-50FF1F80E075}" dt="2024-02-27T12:38:04.619" v="15"/>
          <ac:spMkLst>
            <pc:docMk/>
            <pc:sldMk cId="3076924889" sldId="257"/>
            <ac:spMk id="7" creationId="{BD3EB191-F0BE-CB7E-8BA5-20A6D4FC7FD8}"/>
          </ac:spMkLst>
        </pc:spChg>
        <pc:graphicFrameChg chg="mod">
          <ac:chgData name="Ram Mohan" userId="d788c0ceda0f6f1d" providerId="LiveId" clId="{0FF061D7-74E2-4D6E-856D-50FF1F80E075}" dt="2024-02-27T12:46:29.037" v="160" actId="20577"/>
          <ac:graphicFrameMkLst>
            <pc:docMk/>
            <pc:sldMk cId="3076924889" sldId="257"/>
            <ac:graphicFrameMk id="5" creationId="{514BA1B8-195A-2916-0012-556AD49FB59F}"/>
          </ac:graphicFrameMkLst>
        </pc:graphicFrameChg>
      </pc:sldChg>
      <pc:sldChg chg="modSp add mod modTransition">
        <pc:chgData name="Ram Mohan" userId="d788c0ceda0f6f1d" providerId="LiveId" clId="{0FF061D7-74E2-4D6E-856D-50FF1F80E075}" dt="2024-02-27T13:31:46.330" v="502" actId="14100"/>
        <pc:sldMkLst>
          <pc:docMk/>
          <pc:sldMk cId="422524251" sldId="258"/>
        </pc:sldMkLst>
        <pc:spChg chg="mod">
          <ac:chgData name="Ram Mohan" userId="d788c0ceda0f6f1d" providerId="LiveId" clId="{0FF061D7-74E2-4D6E-856D-50FF1F80E075}" dt="2024-02-27T13:31:33.203" v="500" actId="207"/>
          <ac:spMkLst>
            <pc:docMk/>
            <pc:sldMk cId="422524251" sldId="258"/>
            <ac:spMk id="6" creationId="{02DC8552-5B78-7D6A-3B23-95D93FB3B26F}"/>
          </ac:spMkLst>
        </pc:spChg>
        <pc:graphicFrameChg chg="mod">
          <ac:chgData name="Ram Mohan" userId="d788c0ceda0f6f1d" providerId="LiveId" clId="{0FF061D7-74E2-4D6E-856D-50FF1F80E075}" dt="2024-02-27T13:31:46.330" v="502" actId="14100"/>
          <ac:graphicFrameMkLst>
            <pc:docMk/>
            <pc:sldMk cId="422524251" sldId="258"/>
            <ac:graphicFrameMk id="5" creationId="{0522FBE4-61C3-1670-2957-69699200C190}"/>
          </ac:graphicFrameMkLst>
        </pc:graphicFrameChg>
      </pc:sldChg>
      <pc:sldChg chg="modSp add del">
        <pc:chgData name="Ram Mohan" userId="d788c0ceda0f6f1d" providerId="LiveId" clId="{0FF061D7-74E2-4D6E-856D-50FF1F80E075}" dt="2024-02-27T12:44:24.101" v="91" actId="2696"/>
        <pc:sldMkLst>
          <pc:docMk/>
          <pc:sldMk cId="1472515992" sldId="258"/>
        </pc:sldMkLst>
        <pc:graphicFrameChg chg="mod">
          <ac:chgData name="Ram Mohan" userId="d788c0ceda0f6f1d" providerId="LiveId" clId="{0FF061D7-74E2-4D6E-856D-50FF1F80E075}" dt="2024-02-27T06:45:44.032" v="2"/>
          <ac:graphicFrameMkLst>
            <pc:docMk/>
            <pc:sldMk cId="1472515992" sldId="258"/>
            <ac:graphicFrameMk id="5" creationId="{CE33C172-1C73-30A2-C16D-31963388AB7F}"/>
          </ac:graphicFrameMkLst>
        </pc:graphicFrameChg>
      </pc:sldChg>
      <pc:sldChg chg="addSp modSp add mod ord">
        <pc:chgData name="Ram Mohan" userId="d788c0ceda0f6f1d" providerId="LiveId" clId="{0FF061D7-74E2-4D6E-856D-50FF1F80E075}" dt="2024-02-27T13:20:36.807" v="412" actId="20577"/>
        <pc:sldMkLst>
          <pc:docMk/>
          <pc:sldMk cId="3057162197" sldId="259"/>
        </pc:sldMkLst>
        <pc:spChg chg="mod">
          <ac:chgData name="Ram Mohan" userId="d788c0ceda0f6f1d" providerId="LiveId" clId="{0FF061D7-74E2-4D6E-856D-50FF1F80E075}" dt="2024-02-27T13:20:36.807" v="412" actId="20577"/>
          <ac:spMkLst>
            <pc:docMk/>
            <pc:sldMk cId="3057162197" sldId="259"/>
            <ac:spMk id="6" creationId="{649A68CC-D3E6-AF28-1583-78E3DA915E7C}"/>
          </ac:spMkLst>
        </pc:spChg>
        <pc:graphicFrameChg chg="mod">
          <ac:chgData name="Ram Mohan" userId="d788c0ceda0f6f1d" providerId="LiveId" clId="{0FF061D7-74E2-4D6E-856D-50FF1F80E075}" dt="2024-02-27T13:13:37.871" v="331"/>
          <ac:graphicFrameMkLst>
            <pc:docMk/>
            <pc:sldMk cId="3057162197" sldId="259"/>
            <ac:graphicFrameMk id="5" creationId="{23AF8A2A-8A16-C979-2651-F90D7A711E7A}"/>
          </ac:graphicFrameMkLst>
        </pc:graphicFrameChg>
        <pc:picChg chg="add mod">
          <ac:chgData name="Ram Mohan" userId="d788c0ceda0f6f1d" providerId="LiveId" clId="{0FF061D7-74E2-4D6E-856D-50FF1F80E075}" dt="2024-02-27T13:20:12.040" v="408" actId="1076"/>
          <ac:picMkLst>
            <pc:docMk/>
            <pc:sldMk cId="3057162197" sldId="259"/>
            <ac:picMk id="2" creationId="{AE56D4A1-5094-3C76-1C81-8C460B45275E}"/>
          </ac:picMkLst>
        </pc:picChg>
      </pc:sldChg>
      <pc:sldChg chg="addSp modSp add mod ord">
        <pc:chgData name="Ram Mohan" userId="d788c0ceda0f6f1d" providerId="LiveId" clId="{0FF061D7-74E2-4D6E-856D-50FF1F80E075}" dt="2024-02-27T13:18:05.787" v="393" actId="2711"/>
        <pc:sldMkLst>
          <pc:docMk/>
          <pc:sldMk cId="2770153882" sldId="260"/>
        </pc:sldMkLst>
        <pc:spChg chg="add mod">
          <ac:chgData name="Ram Mohan" userId="d788c0ceda0f6f1d" providerId="LiveId" clId="{0FF061D7-74E2-4D6E-856D-50FF1F80E075}" dt="2024-02-27T13:18:05.787" v="393" actId="2711"/>
          <ac:spMkLst>
            <pc:docMk/>
            <pc:sldMk cId="2770153882" sldId="260"/>
            <ac:spMk id="2" creationId="{D185E8D7-B361-D9DD-0BF5-D3EF0B1C2881}"/>
          </ac:spMkLst>
        </pc:spChg>
        <pc:spChg chg="mod">
          <ac:chgData name="Ram Mohan" userId="d788c0ceda0f6f1d" providerId="LiveId" clId="{0FF061D7-74E2-4D6E-856D-50FF1F80E075}" dt="2024-02-27T13:05:57.102" v="296" actId="20577"/>
          <ac:spMkLst>
            <pc:docMk/>
            <pc:sldMk cId="2770153882" sldId="260"/>
            <ac:spMk id="6" creationId="{45FBDADF-DB38-AF40-7BAE-1A03B97549D8}"/>
          </ac:spMkLst>
        </pc:spChg>
        <pc:graphicFrameChg chg="mod">
          <ac:chgData name="Ram Mohan" userId="d788c0ceda0f6f1d" providerId="LiveId" clId="{0FF061D7-74E2-4D6E-856D-50FF1F80E075}" dt="2024-02-27T13:14:00.285" v="333"/>
          <ac:graphicFrameMkLst>
            <pc:docMk/>
            <pc:sldMk cId="2770153882" sldId="260"/>
            <ac:graphicFrameMk id="5" creationId="{467B6AE3-F3EB-A11E-325B-622E5A5CB72C}"/>
          </ac:graphicFrameMkLst>
        </pc:graphicFrameChg>
        <pc:picChg chg="add mod modCrop">
          <ac:chgData name="Ram Mohan" userId="d788c0ceda0f6f1d" providerId="LiveId" clId="{0FF061D7-74E2-4D6E-856D-50FF1F80E075}" dt="2024-02-27T13:15:31.505" v="345" actId="1076"/>
          <ac:picMkLst>
            <pc:docMk/>
            <pc:sldMk cId="2770153882" sldId="260"/>
            <ac:picMk id="3" creationId="{50A4AEEE-48DA-6766-A774-7A0E49E4FB25}"/>
          </ac:picMkLst>
        </pc:picChg>
      </pc:sldChg>
      <pc:sldChg chg="addSp modSp add mod ord">
        <pc:chgData name="Ram Mohan" userId="d788c0ceda0f6f1d" providerId="LiveId" clId="{0FF061D7-74E2-4D6E-856D-50FF1F80E075}" dt="2024-02-27T13:26:20.472" v="434" actId="14861"/>
        <pc:sldMkLst>
          <pc:docMk/>
          <pc:sldMk cId="1647437887" sldId="261"/>
        </pc:sldMkLst>
        <pc:spChg chg="mod">
          <ac:chgData name="Ram Mohan" userId="d788c0ceda0f6f1d" providerId="LiveId" clId="{0FF061D7-74E2-4D6E-856D-50FF1F80E075}" dt="2024-02-27T13:23:13.385" v="422" actId="1076"/>
          <ac:spMkLst>
            <pc:docMk/>
            <pc:sldMk cId="1647437887" sldId="261"/>
            <ac:spMk id="6" creationId="{EF8C6C9B-DA0C-BADF-4003-D189D7A97CFF}"/>
          </ac:spMkLst>
        </pc:spChg>
        <pc:graphicFrameChg chg="mod">
          <ac:chgData name="Ram Mohan" userId="d788c0ceda0f6f1d" providerId="LiveId" clId="{0FF061D7-74E2-4D6E-856D-50FF1F80E075}" dt="2024-02-27T13:26:20.472" v="434" actId="14861"/>
          <ac:graphicFrameMkLst>
            <pc:docMk/>
            <pc:sldMk cId="1647437887" sldId="261"/>
            <ac:graphicFrameMk id="5" creationId="{64C436DD-E050-DBAC-BBAB-EE3BA93A943A}"/>
          </ac:graphicFrameMkLst>
        </pc:graphicFrameChg>
        <pc:picChg chg="add mod">
          <ac:chgData name="Ram Mohan" userId="d788c0ceda0f6f1d" providerId="LiveId" clId="{0FF061D7-74E2-4D6E-856D-50FF1F80E075}" dt="2024-02-27T13:23:45.031" v="425" actId="1440"/>
          <ac:picMkLst>
            <pc:docMk/>
            <pc:sldMk cId="1647437887" sldId="261"/>
            <ac:picMk id="2" creationId="{EBA376D6-24DF-F216-A2B5-71982D3357F0}"/>
          </ac:picMkLst>
        </pc:picChg>
      </pc:sldChg>
      <pc:sldChg chg="addSp delSp modSp add mod ord">
        <pc:chgData name="Ram Mohan" userId="d788c0ceda0f6f1d" providerId="LiveId" clId="{0FF061D7-74E2-4D6E-856D-50FF1F80E075}" dt="2024-02-27T13:31:03.064" v="497" actId="20577"/>
        <pc:sldMkLst>
          <pc:docMk/>
          <pc:sldMk cId="1607842341" sldId="262"/>
        </pc:sldMkLst>
        <pc:spChg chg="add mod">
          <ac:chgData name="Ram Mohan" userId="d788c0ceda0f6f1d" providerId="LiveId" clId="{0FF061D7-74E2-4D6E-856D-50FF1F80E075}" dt="2024-02-27T13:31:03.064" v="497" actId="20577"/>
          <ac:spMkLst>
            <pc:docMk/>
            <pc:sldMk cId="1607842341" sldId="262"/>
            <ac:spMk id="2" creationId="{61851987-0BE4-2C14-25D4-70089F7EF205}"/>
          </ac:spMkLst>
        </pc:spChg>
        <pc:spChg chg="add del">
          <ac:chgData name="Ram Mohan" userId="d788c0ceda0f6f1d" providerId="LiveId" clId="{0FF061D7-74E2-4D6E-856D-50FF1F80E075}" dt="2024-02-27T13:28:00.210" v="472" actId="478"/>
          <ac:spMkLst>
            <pc:docMk/>
            <pc:sldMk cId="1607842341" sldId="262"/>
            <ac:spMk id="4" creationId="{1EA2DF90-BE29-390B-BDA0-52C2C3AC25DA}"/>
          </ac:spMkLst>
        </pc:spChg>
        <pc:spChg chg="del mod">
          <ac:chgData name="Ram Mohan" userId="d788c0ceda0f6f1d" providerId="LiveId" clId="{0FF061D7-74E2-4D6E-856D-50FF1F80E075}" dt="2024-02-27T13:27:43.544" v="468"/>
          <ac:spMkLst>
            <pc:docMk/>
            <pc:sldMk cId="1607842341" sldId="262"/>
            <ac:spMk id="6" creationId="{C42AB6F3-2A83-B83A-C0E8-FD8DF40EB020}"/>
          </ac:spMkLst>
        </pc:spChg>
        <pc:graphicFrameChg chg="mod">
          <ac:chgData name="Ram Mohan" userId="d788c0ceda0f6f1d" providerId="LiveId" clId="{0FF061D7-74E2-4D6E-856D-50FF1F80E075}" dt="2024-02-27T13:30:38.883" v="494"/>
          <ac:graphicFrameMkLst>
            <pc:docMk/>
            <pc:sldMk cId="1607842341" sldId="262"/>
            <ac:graphicFrameMk id="5" creationId="{BE84719A-3B71-E40E-04A7-6139936C3D8C}"/>
          </ac:graphicFrameMkLst>
        </pc:graphicFrameChg>
      </pc:sldChg>
      <pc:sldChg chg="addSp modSp add mod ord">
        <pc:chgData name="Ram Mohan" userId="d788c0ceda0f6f1d" providerId="LiveId" clId="{0FF061D7-74E2-4D6E-856D-50FF1F80E075}" dt="2024-02-27T13:42:28.664" v="684" actId="1440"/>
        <pc:sldMkLst>
          <pc:docMk/>
          <pc:sldMk cId="1532470067" sldId="263"/>
        </pc:sldMkLst>
        <pc:spChg chg="mod">
          <ac:chgData name="Ram Mohan" userId="d788c0ceda0f6f1d" providerId="LiveId" clId="{0FF061D7-74E2-4D6E-856D-50FF1F80E075}" dt="2024-02-27T13:41:59.753" v="682" actId="1076"/>
          <ac:spMkLst>
            <pc:docMk/>
            <pc:sldMk cId="1532470067" sldId="263"/>
            <ac:spMk id="6" creationId="{EB0021BE-CB8B-720C-AE5D-8E5EBC644FDB}"/>
          </ac:spMkLst>
        </pc:spChg>
        <pc:graphicFrameChg chg="mod">
          <ac:chgData name="Ram Mohan" userId="d788c0ceda0f6f1d" providerId="LiveId" clId="{0FF061D7-74E2-4D6E-856D-50FF1F80E075}" dt="2024-02-27T13:35:38.443" v="544"/>
          <ac:graphicFrameMkLst>
            <pc:docMk/>
            <pc:sldMk cId="1532470067" sldId="263"/>
            <ac:graphicFrameMk id="5" creationId="{F1F4C8F8-0FD6-BD16-A401-6FF663B055B6}"/>
          </ac:graphicFrameMkLst>
        </pc:graphicFrameChg>
        <pc:picChg chg="add mod">
          <ac:chgData name="Ram Mohan" userId="d788c0ceda0f6f1d" providerId="LiveId" clId="{0FF061D7-74E2-4D6E-856D-50FF1F80E075}" dt="2024-02-27T13:42:28.664" v="684" actId="1440"/>
          <ac:picMkLst>
            <pc:docMk/>
            <pc:sldMk cId="1532470067" sldId="263"/>
            <ac:picMk id="2" creationId="{AE9FADBF-9309-1FB9-6F74-2E154165D3E2}"/>
          </ac:picMkLst>
        </pc:picChg>
      </pc:sldChg>
      <pc:sldChg chg="addSp modSp add mod ord">
        <pc:chgData name="Ram Mohan" userId="d788c0ceda0f6f1d" providerId="LiveId" clId="{0FF061D7-74E2-4D6E-856D-50FF1F80E075}" dt="2024-02-27T13:51:52.752" v="745" actId="1076"/>
        <pc:sldMkLst>
          <pc:docMk/>
          <pc:sldMk cId="1321594340" sldId="264"/>
        </pc:sldMkLst>
        <pc:spChg chg="mod">
          <ac:chgData name="Ram Mohan" userId="d788c0ceda0f6f1d" providerId="LiveId" clId="{0FF061D7-74E2-4D6E-856D-50FF1F80E075}" dt="2024-02-27T13:51:47.495" v="744" actId="1076"/>
          <ac:spMkLst>
            <pc:docMk/>
            <pc:sldMk cId="1321594340" sldId="264"/>
            <ac:spMk id="6" creationId="{29AD6E01-6969-1A24-342A-3AC169A67378}"/>
          </ac:spMkLst>
        </pc:spChg>
        <pc:graphicFrameChg chg="mod">
          <ac:chgData name="Ram Mohan" userId="d788c0ceda0f6f1d" providerId="LiveId" clId="{0FF061D7-74E2-4D6E-856D-50FF1F80E075}" dt="2024-02-27T13:51:41.289" v="743" actId="1076"/>
          <ac:graphicFrameMkLst>
            <pc:docMk/>
            <pc:sldMk cId="1321594340" sldId="264"/>
            <ac:graphicFrameMk id="5" creationId="{A2B97F52-577E-6B0B-8461-0C6DF6B15968}"/>
          </ac:graphicFrameMkLst>
        </pc:graphicFrameChg>
        <pc:picChg chg="add mod">
          <ac:chgData name="Ram Mohan" userId="d788c0ceda0f6f1d" providerId="LiveId" clId="{0FF061D7-74E2-4D6E-856D-50FF1F80E075}" dt="2024-02-27T13:51:52.752" v="745" actId="1076"/>
          <ac:picMkLst>
            <pc:docMk/>
            <pc:sldMk cId="1321594340" sldId="264"/>
            <ac:picMk id="2" creationId="{0865C7A3-BC4E-FC33-2C26-9CAA35FD69A1}"/>
          </ac:picMkLst>
        </pc:picChg>
      </pc:sldChg>
      <pc:sldChg chg="addSp modSp add mod ord">
        <pc:chgData name="Ram Mohan" userId="d788c0ceda0f6f1d" providerId="LiveId" clId="{0FF061D7-74E2-4D6E-856D-50FF1F80E075}" dt="2024-02-27T14:02:50.082" v="850" actId="1440"/>
        <pc:sldMkLst>
          <pc:docMk/>
          <pc:sldMk cId="1928226201" sldId="265"/>
        </pc:sldMkLst>
        <pc:spChg chg="add mod">
          <ac:chgData name="Ram Mohan" userId="d788c0ceda0f6f1d" providerId="LiveId" clId="{0FF061D7-74E2-4D6E-856D-50FF1F80E075}" dt="2024-02-27T14:02:36.383" v="848" actId="2710"/>
          <ac:spMkLst>
            <pc:docMk/>
            <pc:sldMk cId="1928226201" sldId="265"/>
            <ac:spMk id="3" creationId="{EA7FF360-0A47-CCA5-EE55-567484999D13}"/>
          </ac:spMkLst>
        </pc:spChg>
        <pc:spChg chg="mod">
          <ac:chgData name="Ram Mohan" userId="d788c0ceda0f6f1d" providerId="LiveId" clId="{0FF061D7-74E2-4D6E-856D-50FF1F80E075}" dt="2024-02-27T14:01:40.158" v="843" actId="1076"/>
          <ac:spMkLst>
            <pc:docMk/>
            <pc:sldMk cId="1928226201" sldId="265"/>
            <ac:spMk id="6" creationId="{211D942A-6E95-840D-202A-980B22FF1878}"/>
          </ac:spMkLst>
        </pc:spChg>
        <pc:graphicFrameChg chg="mod">
          <ac:chgData name="Ram Mohan" userId="d788c0ceda0f6f1d" providerId="LiveId" clId="{0FF061D7-74E2-4D6E-856D-50FF1F80E075}" dt="2024-02-27T13:57:43.475" v="801" actId="1076"/>
          <ac:graphicFrameMkLst>
            <pc:docMk/>
            <pc:sldMk cId="1928226201" sldId="265"/>
            <ac:graphicFrameMk id="5" creationId="{CA985CF5-7896-3B83-FB4D-22604D829A8C}"/>
          </ac:graphicFrameMkLst>
        </pc:graphicFrameChg>
        <pc:picChg chg="add mod">
          <ac:chgData name="Ram Mohan" userId="d788c0ceda0f6f1d" providerId="LiveId" clId="{0FF061D7-74E2-4D6E-856D-50FF1F80E075}" dt="2024-02-27T14:02:50.082" v="850" actId="1440"/>
          <ac:picMkLst>
            <pc:docMk/>
            <pc:sldMk cId="1928226201" sldId="265"/>
            <ac:picMk id="2" creationId="{0721106A-4432-39F5-6C39-68B67360E2DD}"/>
          </ac:picMkLst>
        </pc:picChg>
      </pc:sldChg>
      <pc:sldChg chg="addSp delSp modSp add mod ord">
        <pc:chgData name="Ram Mohan" userId="d788c0ceda0f6f1d" providerId="LiveId" clId="{0FF061D7-74E2-4D6E-856D-50FF1F80E075}" dt="2024-02-27T14:16:07.097" v="905" actId="12084"/>
        <pc:sldMkLst>
          <pc:docMk/>
          <pc:sldMk cId="2970301998" sldId="266"/>
        </pc:sldMkLst>
        <pc:spChg chg="mod">
          <ac:chgData name="Ram Mohan" userId="d788c0ceda0f6f1d" providerId="LiveId" clId="{0FF061D7-74E2-4D6E-856D-50FF1F80E075}" dt="2024-02-27T14:10:46.745" v="896" actId="1076"/>
          <ac:spMkLst>
            <pc:docMk/>
            <pc:sldMk cId="2970301998" sldId="266"/>
            <ac:spMk id="6" creationId="{D98B2009-D061-30F4-C289-03FABAB7F33A}"/>
          </ac:spMkLst>
        </pc:spChg>
        <pc:graphicFrameChg chg="add mod">
          <ac:chgData name="Ram Mohan" userId="d788c0ceda0f6f1d" providerId="LiveId" clId="{0FF061D7-74E2-4D6E-856D-50FF1F80E075}" dt="2024-02-27T14:15:58.184" v="904" actId="12084"/>
          <ac:graphicFrameMkLst>
            <pc:docMk/>
            <pc:sldMk cId="2970301998" sldId="266"/>
            <ac:graphicFrameMk id="3" creationId="{282943E7-550A-E15D-0419-9BC5F6131E1D}"/>
          </ac:graphicFrameMkLst>
        </pc:graphicFrameChg>
        <pc:graphicFrameChg chg="mod">
          <ac:chgData name="Ram Mohan" userId="d788c0ceda0f6f1d" providerId="LiveId" clId="{0FF061D7-74E2-4D6E-856D-50FF1F80E075}" dt="2024-02-27T14:08:19.476" v="887" actId="20577"/>
          <ac:graphicFrameMkLst>
            <pc:docMk/>
            <pc:sldMk cId="2970301998" sldId="266"/>
            <ac:graphicFrameMk id="5" creationId="{138550DF-A9EA-6597-34B3-CBE9E80D5D5E}"/>
          </ac:graphicFrameMkLst>
        </pc:graphicFrameChg>
        <pc:picChg chg="add del mod">
          <ac:chgData name="Ram Mohan" userId="d788c0ceda0f6f1d" providerId="LiveId" clId="{0FF061D7-74E2-4D6E-856D-50FF1F80E075}" dt="2024-02-27T14:16:07.097" v="905" actId="12084"/>
          <ac:picMkLst>
            <pc:docMk/>
            <pc:sldMk cId="2970301998" sldId="266"/>
            <ac:picMk id="2" creationId="{83B5F7EE-EFB4-77AB-970B-DBF547DBD686}"/>
          </ac:picMkLst>
        </pc:picChg>
      </pc:sldChg>
      <pc:sldChg chg="addSp modSp add mod ord">
        <pc:chgData name="Ram Mohan" userId="d788c0ceda0f6f1d" providerId="LiveId" clId="{0FF061D7-74E2-4D6E-856D-50FF1F80E075}" dt="2024-02-27T14:23:16.004" v="1305" actId="207"/>
        <pc:sldMkLst>
          <pc:docMk/>
          <pc:sldMk cId="813401990" sldId="267"/>
        </pc:sldMkLst>
        <pc:spChg chg="mod">
          <ac:chgData name="Ram Mohan" userId="d788c0ceda0f6f1d" providerId="LiveId" clId="{0FF061D7-74E2-4D6E-856D-50FF1F80E075}" dt="2024-02-27T14:19:44.671" v="966" actId="207"/>
          <ac:spMkLst>
            <pc:docMk/>
            <pc:sldMk cId="813401990" sldId="267"/>
            <ac:spMk id="6" creationId="{81B9775B-8641-AD38-8C79-FD31D58D9C48}"/>
          </ac:spMkLst>
        </pc:spChg>
        <pc:graphicFrameChg chg="mod">
          <ac:chgData name="Ram Mohan" userId="d788c0ceda0f6f1d" providerId="LiveId" clId="{0FF061D7-74E2-4D6E-856D-50FF1F80E075}" dt="2024-02-27T14:18:00.099" v="951" actId="1076"/>
          <ac:graphicFrameMkLst>
            <pc:docMk/>
            <pc:sldMk cId="813401990" sldId="267"/>
            <ac:graphicFrameMk id="5" creationId="{279F7AE0-E65D-726F-C96E-18265E17D82C}"/>
          </ac:graphicFrameMkLst>
        </pc:graphicFrameChg>
        <pc:picChg chg="add mod modCrop">
          <ac:chgData name="Ram Mohan" userId="d788c0ceda0f6f1d" providerId="LiveId" clId="{0FF061D7-74E2-4D6E-856D-50FF1F80E075}" dt="2024-02-27T14:23:16.004" v="1305" actId="207"/>
          <ac:picMkLst>
            <pc:docMk/>
            <pc:sldMk cId="813401990" sldId="267"/>
            <ac:picMk id="2" creationId="{3C7AD02D-C000-9348-913D-AC8F1D48D482}"/>
          </ac:picMkLst>
        </pc:picChg>
      </pc:sldChg>
      <pc:sldChg chg="addSp delSp modSp add mod ord">
        <pc:chgData name="Ram Mohan" userId="d788c0ceda0f6f1d" providerId="LiveId" clId="{0FF061D7-74E2-4D6E-856D-50FF1F80E075}" dt="2024-02-27T14:28:17.755" v="1446" actId="18131"/>
        <pc:sldMkLst>
          <pc:docMk/>
          <pc:sldMk cId="591011609" sldId="268"/>
        </pc:sldMkLst>
        <pc:spChg chg="add del mod">
          <ac:chgData name="Ram Mohan" userId="d788c0ceda0f6f1d" providerId="LiveId" clId="{0FF061D7-74E2-4D6E-856D-50FF1F80E075}" dt="2024-02-27T14:26:37.626" v="1369" actId="1076"/>
          <ac:spMkLst>
            <pc:docMk/>
            <pc:sldMk cId="591011609" sldId="268"/>
            <ac:spMk id="6" creationId="{C0F01A67-80AE-651B-924B-55F67F223102}"/>
          </ac:spMkLst>
        </pc:spChg>
        <pc:graphicFrameChg chg="mod">
          <ac:chgData name="Ram Mohan" userId="d788c0ceda0f6f1d" providerId="LiveId" clId="{0FF061D7-74E2-4D6E-856D-50FF1F80E075}" dt="2024-02-27T14:28:17.755" v="1446" actId="18131"/>
          <ac:graphicFrameMkLst>
            <pc:docMk/>
            <pc:sldMk cId="591011609" sldId="268"/>
            <ac:graphicFrameMk id="5" creationId="{A27BB908-F617-50FD-7CF8-218CD2C65AB8}"/>
          </ac:graphicFrameMkLst>
        </pc:graphicFrameChg>
      </pc:sldChg>
      <pc:sldChg chg="modSp add mod ord">
        <pc:chgData name="Ram Mohan" userId="d788c0ceda0f6f1d" providerId="LiveId" clId="{0FF061D7-74E2-4D6E-856D-50FF1F80E075}" dt="2024-02-27T14:33:17.211" v="1475" actId="1076"/>
        <pc:sldMkLst>
          <pc:docMk/>
          <pc:sldMk cId="2722189155" sldId="269"/>
        </pc:sldMkLst>
        <pc:spChg chg="mod">
          <ac:chgData name="Ram Mohan" userId="d788c0ceda0f6f1d" providerId="LiveId" clId="{0FF061D7-74E2-4D6E-856D-50FF1F80E075}" dt="2024-02-27T14:33:17.211" v="1475" actId="1076"/>
          <ac:spMkLst>
            <pc:docMk/>
            <pc:sldMk cId="2722189155" sldId="269"/>
            <ac:spMk id="6" creationId="{7457A687-9319-A568-EB05-91DEF525006F}"/>
          </ac:spMkLst>
        </pc:spChg>
        <pc:graphicFrameChg chg="mod">
          <ac:chgData name="Ram Mohan" userId="d788c0ceda0f6f1d" providerId="LiveId" clId="{0FF061D7-74E2-4D6E-856D-50FF1F80E075}" dt="2024-02-27T14:33:11.972" v="1474" actId="1076"/>
          <ac:graphicFrameMkLst>
            <pc:docMk/>
            <pc:sldMk cId="2722189155" sldId="269"/>
            <ac:graphicFrameMk id="5" creationId="{8ABCDF80-D51B-C21B-8EA9-22D1B997F6F1}"/>
          </ac:graphicFrameMkLst>
        </pc:graphicFrameChg>
      </pc:sldChg>
      <pc:sldChg chg="addSp delSp modSp add del mod ord">
        <pc:chgData name="Ram Mohan" userId="d788c0ceda0f6f1d" providerId="LiveId" clId="{0FF061D7-74E2-4D6E-856D-50FF1F80E075}" dt="2024-02-27T14:43:32.993" v="1568" actId="2696"/>
        <pc:sldMkLst>
          <pc:docMk/>
          <pc:sldMk cId="589355217" sldId="270"/>
        </pc:sldMkLst>
        <pc:spChg chg="del">
          <ac:chgData name="Ram Mohan" userId="d788c0ceda0f6f1d" providerId="LiveId" clId="{0FF061D7-74E2-4D6E-856D-50FF1F80E075}" dt="2024-02-27T14:33:38.513" v="1479" actId="478"/>
          <ac:spMkLst>
            <pc:docMk/>
            <pc:sldMk cId="589355217" sldId="270"/>
            <ac:spMk id="6" creationId="{B3FE6D8A-4A48-A219-3AC8-7BBACE6B1E5C}"/>
          </ac:spMkLst>
        </pc:spChg>
        <pc:graphicFrameChg chg="add del mod modGraphic">
          <ac:chgData name="Ram Mohan" userId="d788c0ceda0f6f1d" providerId="LiveId" clId="{0FF061D7-74E2-4D6E-856D-50FF1F80E075}" dt="2024-02-27T14:35:24.240" v="1506" actId="478"/>
          <ac:graphicFrameMkLst>
            <pc:docMk/>
            <pc:sldMk cId="589355217" sldId="270"/>
            <ac:graphicFrameMk id="2" creationId="{416C67E9-7E71-A4EA-B22C-F706B6971BD9}"/>
          </ac:graphicFrameMkLst>
        </pc:graphicFrameChg>
        <pc:graphicFrameChg chg="add del mod">
          <ac:chgData name="Ram Mohan" userId="d788c0ceda0f6f1d" providerId="LiveId" clId="{0FF061D7-74E2-4D6E-856D-50FF1F80E075}" dt="2024-02-27T14:35:42.654" v="1509" actId="478"/>
          <ac:graphicFrameMkLst>
            <pc:docMk/>
            <pc:sldMk cId="589355217" sldId="270"/>
            <ac:graphicFrameMk id="3" creationId="{DA5329C8-E791-E4E1-B9B4-1DC5DBFDAD27}"/>
          </ac:graphicFrameMkLst>
        </pc:graphicFrameChg>
        <pc:graphicFrameChg chg="add mod">
          <ac:chgData name="Ram Mohan" userId="d788c0ceda0f6f1d" providerId="LiveId" clId="{0FF061D7-74E2-4D6E-856D-50FF1F80E075}" dt="2024-02-27T14:37:20.659" v="1534"/>
          <ac:graphicFrameMkLst>
            <pc:docMk/>
            <pc:sldMk cId="589355217" sldId="270"/>
            <ac:graphicFrameMk id="4" creationId="{A3DE49D3-AAE8-6DCB-4816-FD137B2CF0DA}"/>
          </ac:graphicFrameMkLst>
        </pc:graphicFrameChg>
        <pc:graphicFrameChg chg="mod">
          <ac:chgData name="Ram Mohan" userId="d788c0ceda0f6f1d" providerId="LiveId" clId="{0FF061D7-74E2-4D6E-856D-50FF1F80E075}" dt="2024-02-27T14:36:07.137" v="1514" actId="14100"/>
          <ac:graphicFrameMkLst>
            <pc:docMk/>
            <pc:sldMk cId="589355217" sldId="270"/>
            <ac:graphicFrameMk id="5" creationId="{6A1E3CBA-CF65-A178-2402-BCEE68841365}"/>
          </ac:graphicFrameMkLst>
        </pc:graphicFrameChg>
      </pc:sldChg>
      <pc:sldChg chg="delSp modSp add mod ord">
        <pc:chgData name="Ram Mohan" userId="d788c0ceda0f6f1d" providerId="LiveId" clId="{0FF061D7-74E2-4D6E-856D-50FF1F80E075}" dt="2024-02-27T14:42:23.527" v="1567" actId="14100"/>
        <pc:sldMkLst>
          <pc:docMk/>
          <pc:sldMk cId="109870754" sldId="271"/>
        </pc:sldMkLst>
        <pc:spChg chg="del">
          <ac:chgData name="Ram Mohan" userId="d788c0ceda0f6f1d" providerId="LiveId" clId="{0FF061D7-74E2-4D6E-856D-50FF1F80E075}" dt="2024-02-27T14:40:45.156" v="1539" actId="478"/>
          <ac:spMkLst>
            <pc:docMk/>
            <pc:sldMk cId="109870754" sldId="271"/>
            <ac:spMk id="6" creationId="{97CEA77B-0075-8664-5E9B-489AE8D28C23}"/>
          </ac:spMkLst>
        </pc:spChg>
        <pc:graphicFrameChg chg="mod">
          <ac:chgData name="Ram Mohan" userId="d788c0ceda0f6f1d" providerId="LiveId" clId="{0FF061D7-74E2-4D6E-856D-50FF1F80E075}" dt="2024-02-27T14:42:23.527" v="1567" actId="14100"/>
          <ac:graphicFrameMkLst>
            <pc:docMk/>
            <pc:sldMk cId="109870754" sldId="271"/>
            <ac:graphicFrameMk id="5" creationId="{3EA6D6A1-7D35-0364-A0DA-17D22837A30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Introduction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Over Coming Barriers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Feedback </a:t>
          </a:r>
        </a:p>
        <a:p>
          <a:r>
            <a:rPr lang="en-IN"/>
            <a:t>&amp; </a:t>
          </a:r>
        </a:p>
        <a:p>
          <a:r>
            <a:rPr lang="en-IN"/>
            <a:t>Improvement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Real World Examples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 dpi="0" rotWithShape="1">
          <a:blip xmlns:r="http://schemas.openxmlformats.org/officeDocument/2006/relationships" r:embed="rId1"/>
          <a:srcRect/>
          <a:stretch>
            <a:fillRect l="-5900" t="1088" r="-5900" b="1088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Conclusion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46000" r="-46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THANK YOU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1A24AC4D-E830-43E3-AEDF-B1E85F8FD08D}" type="pres">
      <dgm:prSet presAssocID="{63E90DD2-897B-4FCC-AFD1-3E8CD0FE3857}" presName="Name0" presStyleCnt="0">
        <dgm:presLayoutVars>
          <dgm:chMax/>
          <dgm:chPref/>
          <dgm:dir/>
        </dgm:presLayoutVars>
      </dgm:prSet>
      <dgm:spPr/>
    </dgm:pt>
    <dgm:pt modelId="{17A76E33-3D2A-4900-BA3B-92DDFA8517B7}" type="pres">
      <dgm:prSet presAssocID="{32E3C74D-F151-4D0A-A425-DA40B34EBFB2}" presName="composite" presStyleCnt="0">
        <dgm:presLayoutVars>
          <dgm:chMax/>
          <dgm:chPref/>
        </dgm:presLayoutVars>
      </dgm:prSet>
      <dgm:spPr/>
    </dgm:pt>
    <dgm:pt modelId="{392A168D-511C-4207-AD81-719F15539C8C}" type="pres">
      <dgm:prSet presAssocID="{32E3C74D-F151-4D0A-A425-DA40B34EBFB2}" presName="Image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66C21C23-2540-4DCB-86C4-3DDA572277FE}" type="pres">
      <dgm:prSet presAssocID="{32E3C74D-F151-4D0A-A425-DA40B34EBFB2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0713CBB-EA4E-4D4F-8E68-73D3861662DC}" type="pres">
      <dgm:prSet presAssocID="{32E3C74D-F151-4D0A-A425-DA40B34EBFB2}" presName="tlFrame" presStyleLbl="node1" presStyleIdx="0" presStyleCnt="4"/>
      <dgm:spPr/>
    </dgm:pt>
    <dgm:pt modelId="{651A63A7-E102-4743-AC6B-EC8EE5DEA4F6}" type="pres">
      <dgm:prSet presAssocID="{32E3C74D-F151-4D0A-A425-DA40B34EBFB2}" presName="trFrame" presStyleLbl="node1" presStyleIdx="1" presStyleCnt="4"/>
      <dgm:spPr/>
    </dgm:pt>
    <dgm:pt modelId="{2A43BAFD-27D4-467F-B33C-BEF400231C2D}" type="pres">
      <dgm:prSet presAssocID="{32E3C74D-F151-4D0A-A425-DA40B34EBFB2}" presName="blFrame" presStyleLbl="node1" presStyleIdx="2" presStyleCnt="4"/>
      <dgm:spPr/>
    </dgm:pt>
    <dgm:pt modelId="{1D0500EE-5D14-4C85-B885-1C4337224377}" type="pres">
      <dgm:prSet presAssocID="{32E3C74D-F151-4D0A-A425-DA40B34EBFB2}" presName="brFrame" presStyleLbl="node1" presStyleIdx="3" presStyleCnt="4"/>
      <dgm:spPr/>
    </dgm:pt>
  </dgm:ptLst>
  <dgm:cxnLst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B54E59BA-DCD9-4425-9B88-8C6E84C222C6}" type="presOf" srcId="{63E90DD2-897B-4FCC-AFD1-3E8CD0FE3857}" destId="{1A24AC4D-E830-43E3-AEDF-B1E85F8FD08D}" srcOrd="0" destOrd="0" presId="urn:microsoft.com/office/officeart/2009/3/layout/FramedTextPicture"/>
    <dgm:cxn modelId="{4A9256F6-F59D-4984-A208-01C92E3F97A0}" type="presOf" srcId="{32E3C74D-F151-4D0A-A425-DA40B34EBFB2}" destId="{66C21C23-2540-4DCB-86C4-3DDA572277FE}" srcOrd="0" destOrd="0" presId="urn:microsoft.com/office/officeart/2009/3/layout/FramedTextPicture"/>
    <dgm:cxn modelId="{0EFD01D6-73C5-4AFA-931E-55AAEC6B3812}" type="presParOf" srcId="{1A24AC4D-E830-43E3-AEDF-B1E85F8FD08D}" destId="{17A76E33-3D2A-4900-BA3B-92DDFA8517B7}" srcOrd="0" destOrd="0" presId="urn:microsoft.com/office/officeart/2009/3/layout/FramedTextPicture"/>
    <dgm:cxn modelId="{849A5296-80D1-48F9-8924-044ECE4D339B}" type="presParOf" srcId="{17A76E33-3D2A-4900-BA3B-92DDFA8517B7}" destId="{392A168D-511C-4207-AD81-719F15539C8C}" srcOrd="0" destOrd="0" presId="urn:microsoft.com/office/officeart/2009/3/layout/FramedTextPicture"/>
    <dgm:cxn modelId="{8A226A35-9B14-4FCA-98D1-62786919D661}" type="presParOf" srcId="{17A76E33-3D2A-4900-BA3B-92DDFA8517B7}" destId="{66C21C23-2540-4DCB-86C4-3DDA572277FE}" srcOrd="1" destOrd="0" presId="urn:microsoft.com/office/officeart/2009/3/layout/FramedTextPicture"/>
    <dgm:cxn modelId="{C7FFC570-C842-4FD8-ABD6-77E688161E28}" type="presParOf" srcId="{17A76E33-3D2A-4900-BA3B-92DDFA8517B7}" destId="{90713CBB-EA4E-4D4F-8E68-73D3861662DC}" srcOrd="2" destOrd="0" presId="urn:microsoft.com/office/officeart/2009/3/layout/FramedTextPicture"/>
    <dgm:cxn modelId="{2E5CCEA8-00EB-42A7-AE39-3978C9B2812A}" type="presParOf" srcId="{17A76E33-3D2A-4900-BA3B-92DDFA8517B7}" destId="{651A63A7-E102-4743-AC6B-EC8EE5DEA4F6}" srcOrd="3" destOrd="0" presId="urn:microsoft.com/office/officeart/2009/3/layout/FramedTextPicture"/>
    <dgm:cxn modelId="{0EC8D932-5333-4DF8-AF4D-5CACA0EAD347}" type="presParOf" srcId="{17A76E33-3D2A-4900-BA3B-92DDFA8517B7}" destId="{2A43BAFD-27D4-467F-B33C-BEF400231C2D}" srcOrd="4" destOrd="0" presId="urn:microsoft.com/office/officeart/2009/3/layout/FramedTextPicture"/>
    <dgm:cxn modelId="{4C25A81C-A24A-4C2E-90E4-91D483B8BF37}" type="presParOf" srcId="{17A76E33-3D2A-4900-BA3B-92DDFA8517B7}" destId="{1D0500EE-5D14-4C85-B885-1C4337224377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Objectives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Key Components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Write Communication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44000" r="-44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Active Listening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 custScaleX="114438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Interpersonal Skills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Cultural Sensitivity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50000" r="-50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Professionalism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45000" r="-45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E90DD2-897B-4FCC-AFD1-3E8CD0FE3857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2E3C74D-F151-4D0A-A425-DA40B34EBFB2}">
      <dgm:prSet/>
      <dgm:spPr/>
      <dgm:t>
        <a:bodyPr/>
        <a:lstStyle/>
        <a:p>
          <a:r>
            <a:rPr lang="en-IN"/>
            <a:t>Communication Channels </a:t>
          </a:r>
        </a:p>
      </dgm:t>
    </dgm:pt>
    <dgm:pt modelId="{CC29D080-3853-443C-8E5D-77B063838309}" type="parTrans" cxnId="{6C1557B4-54D8-4A5E-92AE-39F9F89516F9}">
      <dgm:prSet/>
      <dgm:spPr/>
      <dgm:t>
        <a:bodyPr/>
        <a:lstStyle/>
        <a:p>
          <a:endParaRPr lang="en-IN"/>
        </a:p>
      </dgm:t>
    </dgm:pt>
    <dgm:pt modelId="{B6F19511-6C05-4746-80F4-D8E6EA7E772F}" type="sibTrans" cxnId="{6C1557B4-54D8-4A5E-92AE-39F9F89516F9}">
      <dgm:prSet/>
      <dgm:spPr/>
      <dgm:t>
        <a:bodyPr/>
        <a:lstStyle/>
        <a:p>
          <a:endParaRPr lang="en-IN"/>
        </a:p>
      </dgm:t>
    </dgm:pt>
    <dgm:pt modelId="{389553B7-B169-4D0A-91E8-E0D4F89A1FED}" type="pres">
      <dgm:prSet presAssocID="{63E90DD2-897B-4FCC-AFD1-3E8CD0FE3857}" presName="linearFlow" presStyleCnt="0">
        <dgm:presLayoutVars>
          <dgm:dir/>
          <dgm:resizeHandles val="exact"/>
        </dgm:presLayoutVars>
      </dgm:prSet>
      <dgm:spPr/>
    </dgm:pt>
    <dgm:pt modelId="{9B08874D-1010-4472-BCEA-59B560584954}" type="pres">
      <dgm:prSet presAssocID="{32E3C74D-F151-4D0A-A425-DA40B34EBFB2}" presName="composite" presStyleCnt="0"/>
      <dgm:spPr/>
    </dgm:pt>
    <dgm:pt modelId="{3397CCDE-3F8A-45BD-90E9-80664E935DC2}" type="pres">
      <dgm:prSet presAssocID="{32E3C74D-F151-4D0A-A425-DA40B34EBFB2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E72CCCC5-4BD5-4265-B076-931C0A2173B6}" type="pres">
      <dgm:prSet presAssocID="{32E3C74D-F151-4D0A-A425-DA40B34EBFB2}" presName="txShp" presStyleLbl="node1" presStyleIdx="0" presStyleCnt="1" custScaleX="94524" custLinFactNeighborX="917" custLinFactNeighborY="6099">
        <dgm:presLayoutVars>
          <dgm:bulletEnabled val="1"/>
        </dgm:presLayoutVars>
      </dgm:prSet>
      <dgm:spPr/>
    </dgm:pt>
  </dgm:ptLst>
  <dgm:cxnLst>
    <dgm:cxn modelId="{F9277521-EA0A-4D0A-A844-5D760C2F16CD}" type="presOf" srcId="{63E90DD2-897B-4FCC-AFD1-3E8CD0FE3857}" destId="{389553B7-B169-4D0A-91E8-E0D4F89A1FED}" srcOrd="0" destOrd="0" presId="urn:microsoft.com/office/officeart/2005/8/layout/vList3"/>
    <dgm:cxn modelId="{6C1557B4-54D8-4A5E-92AE-39F9F89516F9}" srcId="{63E90DD2-897B-4FCC-AFD1-3E8CD0FE3857}" destId="{32E3C74D-F151-4D0A-A425-DA40B34EBFB2}" srcOrd="0" destOrd="0" parTransId="{CC29D080-3853-443C-8E5D-77B063838309}" sibTransId="{B6F19511-6C05-4746-80F4-D8E6EA7E772F}"/>
    <dgm:cxn modelId="{E4C4E4EE-854E-438E-86F7-D83A679958B8}" type="presOf" srcId="{32E3C74D-F151-4D0A-A425-DA40B34EBFB2}" destId="{E72CCCC5-4BD5-4265-B076-931C0A2173B6}" srcOrd="0" destOrd="0" presId="urn:microsoft.com/office/officeart/2005/8/layout/vList3"/>
    <dgm:cxn modelId="{93172523-167A-42AC-83A5-D6CC3CFC2532}" type="presParOf" srcId="{389553B7-B169-4D0A-91E8-E0D4F89A1FED}" destId="{9B08874D-1010-4472-BCEA-59B560584954}" srcOrd="0" destOrd="0" presId="urn:microsoft.com/office/officeart/2005/8/layout/vList3"/>
    <dgm:cxn modelId="{DC811BD8-B90F-4415-85BF-CF540D0C8B84}" type="presParOf" srcId="{9B08874D-1010-4472-BCEA-59B560584954}" destId="{3397CCDE-3F8A-45BD-90E9-80664E935DC2}" srcOrd="0" destOrd="0" presId="urn:microsoft.com/office/officeart/2005/8/layout/vList3"/>
    <dgm:cxn modelId="{FA6E30AF-7098-4E51-BA77-9DCE5033B2FC}" type="presParOf" srcId="{9B08874D-1010-4472-BCEA-59B560584954}" destId="{E72CCCC5-4BD5-4265-B076-931C0A2173B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156975" y="0"/>
          <a:ext cx="2914944" cy="9011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39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Introduction </a:t>
          </a:r>
        </a:p>
      </dsp:txBody>
      <dsp:txXfrm rot="10800000">
        <a:off x="1382269" y="0"/>
        <a:ext cx="2689650" cy="901177"/>
      </dsp:txXfrm>
    </dsp:sp>
    <dsp:sp modelId="{3397CCDE-3F8A-45BD-90E9-80664E935DC2}">
      <dsp:nvSpPr>
        <dsp:cNvPr id="0" name=""/>
        <dsp:cNvSpPr/>
      </dsp:nvSpPr>
      <dsp:spPr>
        <a:xfrm>
          <a:off x="593673" y="0"/>
          <a:ext cx="901177" cy="9011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156975" y="0"/>
          <a:ext cx="2914944" cy="9011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394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Over Coming Barriers </a:t>
          </a:r>
        </a:p>
      </dsp:txBody>
      <dsp:txXfrm rot="10800000">
        <a:off x="1382269" y="0"/>
        <a:ext cx="2689650" cy="901177"/>
      </dsp:txXfrm>
    </dsp:sp>
    <dsp:sp modelId="{3397CCDE-3F8A-45BD-90E9-80664E935DC2}">
      <dsp:nvSpPr>
        <dsp:cNvPr id="0" name=""/>
        <dsp:cNvSpPr/>
      </dsp:nvSpPr>
      <dsp:spPr>
        <a:xfrm>
          <a:off x="593673" y="0"/>
          <a:ext cx="901177" cy="9011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452858" y="81689"/>
          <a:ext cx="3208198" cy="170978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6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Feedback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&amp;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Improvement </a:t>
          </a:r>
        </a:p>
      </dsp:txBody>
      <dsp:txXfrm rot="10800000">
        <a:off x="1880305" y="81689"/>
        <a:ext cx="2780751" cy="1709788"/>
      </dsp:txXfrm>
    </dsp:sp>
    <dsp:sp modelId="{3397CCDE-3F8A-45BD-90E9-80664E935DC2}">
      <dsp:nvSpPr>
        <dsp:cNvPr id="0" name=""/>
        <dsp:cNvSpPr/>
      </dsp:nvSpPr>
      <dsp:spPr>
        <a:xfrm>
          <a:off x="473911" y="40844"/>
          <a:ext cx="1709788" cy="170978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263803" y="0"/>
          <a:ext cx="2946591" cy="12880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98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Real World Examples </a:t>
          </a:r>
        </a:p>
      </dsp:txBody>
      <dsp:txXfrm rot="10800000">
        <a:off x="1585811" y="0"/>
        <a:ext cx="2624583" cy="1288031"/>
      </dsp:txXfrm>
    </dsp:sp>
    <dsp:sp modelId="{3397CCDE-3F8A-45BD-90E9-80664E935DC2}">
      <dsp:nvSpPr>
        <dsp:cNvPr id="0" name=""/>
        <dsp:cNvSpPr/>
      </dsp:nvSpPr>
      <dsp:spPr>
        <a:xfrm>
          <a:off x="505851" y="0"/>
          <a:ext cx="1288031" cy="128803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900" t="1088" r="-5900" b="1088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270316" y="0"/>
          <a:ext cx="2897349" cy="13770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723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Conclusion </a:t>
          </a:r>
        </a:p>
      </dsp:txBody>
      <dsp:txXfrm rot="10800000">
        <a:off x="1614575" y="0"/>
        <a:ext cx="2553090" cy="1377037"/>
      </dsp:txXfrm>
    </dsp:sp>
    <dsp:sp modelId="{3397CCDE-3F8A-45BD-90E9-80664E935DC2}">
      <dsp:nvSpPr>
        <dsp:cNvPr id="0" name=""/>
        <dsp:cNvSpPr/>
      </dsp:nvSpPr>
      <dsp:spPr>
        <a:xfrm>
          <a:off x="469764" y="0"/>
          <a:ext cx="1377037" cy="137703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6000" r="-46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A168D-511C-4207-AD81-719F15539C8C}">
      <dsp:nvSpPr>
        <dsp:cNvPr id="0" name=""/>
        <dsp:cNvSpPr/>
      </dsp:nvSpPr>
      <dsp:spPr>
        <a:xfrm>
          <a:off x="342927" y="0"/>
          <a:ext cx="2667809" cy="177853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21C23-2540-4DCB-86C4-3DDA572277FE}">
      <dsp:nvSpPr>
        <dsp:cNvPr id="0" name=""/>
        <dsp:cNvSpPr/>
      </dsp:nvSpPr>
      <dsp:spPr>
        <a:xfrm>
          <a:off x="3122126" y="1889748"/>
          <a:ext cx="3779627" cy="233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THANK YOU </a:t>
          </a:r>
        </a:p>
      </dsp:txBody>
      <dsp:txXfrm>
        <a:off x="3122126" y="1889748"/>
        <a:ext cx="3779627" cy="2334609"/>
      </dsp:txXfrm>
    </dsp:sp>
    <dsp:sp modelId="{90713CBB-EA4E-4D4F-8E68-73D3861662DC}">
      <dsp:nvSpPr>
        <dsp:cNvPr id="0" name=""/>
        <dsp:cNvSpPr/>
      </dsp:nvSpPr>
      <dsp:spPr>
        <a:xfrm>
          <a:off x="2788650" y="1556558"/>
          <a:ext cx="907719" cy="907954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A63A7-E102-4743-AC6B-EC8EE5DEA4F6}">
      <dsp:nvSpPr>
        <dsp:cNvPr id="0" name=""/>
        <dsp:cNvSpPr/>
      </dsp:nvSpPr>
      <dsp:spPr>
        <a:xfrm rot="5400000">
          <a:off x="6353683" y="1556675"/>
          <a:ext cx="907954" cy="907719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3BAFD-27D4-467F-B33C-BEF400231C2D}">
      <dsp:nvSpPr>
        <dsp:cNvPr id="0" name=""/>
        <dsp:cNvSpPr/>
      </dsp:nvSpPr>
      <dsp:spPr>
        <a:xfrm rot="16200000">
          <a:off x="2788532" y="3650166"/>
          <a:ext cx="907954" cy="907719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00EE-5D14-4C85-B885-1C4337224377}">
      <dsp:nvSpPr>
        <dsp:cNvPr id="0" name=""/>
        <dsp:cNvSpPr/>
      </dsp:nvSpPr>
      <dsp:spPr>
        <a:xfrm rot="10800000">
          <a:off x="6353801" y="3650048"/>
          <a:ext cx="907719" cy="907954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233466" y="0"/>
          <a:ext cx="2873888" cy="125963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546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Objectives </a:t>
          </a:r>
        </a:p>
      </dsp:txBody>
      <dsp:txXfrm rot="10800000">
        <a:off x="1548374" y="0"/>
        <a:ext cx="2558980" cy="1259633"/>
      </dsp:txXfrm>
    </dsp:sp>
    <dsp:sp modelId="{3397CCDE-3F8A-45BD-90E9-80664E935DC2}">
      <dsp:nvSpPr>
        <dsp:cNvPr id="0" name=""/>
        <dsp:cNvSpPr/>
      </dsp:nvSpPr>
      <dsp:spPr>
        <a:xfrm>
          <a:off x="492524" y="0"/>
          <a:ext cx="1259633" cy="125963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156975" y="0"/>
          <a:ext cx="2914944" cy="9011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394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Key Components </a:t>
          </a:r>
        </a:p>
      </dsp:txBody>
      <dsp:txXfrm rot="10800000">
        <a:off x="1382269" y="0"/>
        <a:ext cx="2689650" cy="901177"/>
      </dsp:txXfrm>
    </dsp:sp>
    <dsp:sp modelId="{3397CCDE-3F8A-45BD-90E9-80664E935DC2}">
      <dsp:nvSpPr>
        <dsp:cNvPr id="0" name=""/>
        <dsp:cNvSpPr/>
      </dsp:nvSpPr>
      <dsp:spPr>
        <a:xfrm>
          <a:off x="593673" y="0"/>
          <a:ext cx="901177" cy="9011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156975" y="0"/>
          <a:ext cx="2914944" cy="9011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39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Write Communication </a:t>
          </a:r>
        </a:p>
      </dsp:txBody>
      <dsp:txXfrm rot="10800000">
        <a:off x="1382269" y="0"/>
        <a:ext cx="2689650" cy="901177"/>
      </dsp:txXfrm>
    </dsp:sp>
    <dsp:sp modelId="{3397CCDE-3F8A-45BD-90E9-80664E935DC2}">
      <dsp:nvSpPr>
        <dsp:cNvPr id="0" name=""/>
        <dsp:cNvSpPr/>
      </dsp:nvSpPr>
      <dsp:spPr>
        <a:xfrm>
          <a:off x="593673" y="0"/>
          <a:ext cx="901177" cy="9011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4000" r="-44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250117" y="0"/>
          <a:ext cx="2944270" cy="108028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374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Active Listening </a:t>
          </a:r>
        </a:p>
      </dsp:txBody>
      <dsp:txXfrm rot="10800000">
        <a:off x="1520187" y="0"/>
        <a:ext cx="2674200" cy="1080282"/>
      </dsp:txXfrm>
    </dsp:sp>
    <dsp:sp modelId="{3397CCDE-3F8A-45BD-90E9-80664E935DC2}">
      <dsp:nvSpPr>
        <dsp:cNvPr id="0" name=""/>
        <dsp:cNvSpPr/>
      </dsp:nvSpPr>
      <dsp:spPr>
        <a:xfrm>
          <a:off x="518143" y="0"/>
          <a:ext cx="1236253" cy="108028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156975" y="0"/>
          <a:ext cx="2914944" cy="9011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394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Interpersonal Skills </a:t>
          </a:r>
        </a:p>
      </dsp:txBody>
      <dsp:txXfrm rot="10800000">
        <a:off x="1382269" y="0"/>
        <a:ext cx="2689650" cy="901177"/>
      </dsp:txXfrm>
    </dsp:sp>
    <dsp:sp modelId="{3397CCDE-3F8A-45BD-90E9-80664E935DC2}">
      <dsp:nvSpPr>
        <dsp:cNvPr id="0" name=""/>
        <dsp:cNvSpPr/>
      </dsp:nvSpPr>
      <dsp:spPr>
        <a:xfrm>
          <a:off x="593673" y="0"/>
          <a:ext cx="901177" cy="9011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209656" y="0"/>
          <a:ext cx="2791777" cy="126936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975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Cultural Sensitivity </a:t>
          </a:r>
        </a:p>
      </dsp:txBody>
      <dsp:txXfrm rot="10800000">
        <a:off x="1526998" y="0"/>
        <a:ext cx="2474435" cy="1269369"/>
      </dsp:txXfrm>
    </dsp:sp>
    <dsp:sp modelId="{3397CCDE-3F8A-45BD-90E9-80664E935DC2}">
      <dsp:nvSpPr>
        <dsp:cNvPr id="0" name=""/>
        <dsp:cNvSpPr/>
      </dsp:nvSpPr>
      <dsp:spPr>
        <a:xfrm>
          <a:off x="467020" y="0"/>
          <a:ext cx="1269369" cy="126936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50000" r="-50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278058" y="0"/>
          <a:ext cx="2991190" cy="128803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986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Professionalism </a:t>
          </a:r>
        </a:p>
      </dsp:txBody>
      <dsp:txXfrm rot="10800000">
        <a:off x="1600066" y="0"/>
        <a:ext cx="2669182" cy="1288031"/>
      </dsp:txXfrm>
    </dsp:sp>
    <dsp:sp modelId="{3397CCDE-3F8A-45BD-90E9-80664E935DC2}">
      <dsp:nvSpPr>
        <dsp:cNvPr id="0" name=""/>
        <dsp:cNvSpPr/>
      </dsp:nvSpPr>
      <dsp:spPr>
        <a:xfrm>
          <a:off x="518381" y="0"/>
          <a:ext cx="1288031" cy="128803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5000" r="-45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CCCC5-4BD5-4265-B076-931C0A2173B6}">
      <dsp:nvSpPr>
        <dsp:cNvPr id="0" name=""/>
        <dsp:cNvSpPr/>
      </dsp:nvSpPr>
      <dsp:spPr>
        <a:xfrm rot="10800000">
          <a:off x="1156975" y="0"/>
          <a:ext cx="2914944" cy="9011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39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Communication Channels </a:t>
          </a:r>
        </a:p>
      </dsp:txBody>
      <dsp:txXfrm rot="10800000">
        <a:off x="1382269" y="0"/>
        <a:ext cx="2689650" cy="901177"/>
      </dsp:txXfrm>
    </dsp:sp>
    <dsp:sp modelId="{3397CCDE-3F8A-45BD-90E9-80664E935DC2}">
      <dsp:nvSpPr>
        <dsp:cNvPr id="0" name=""/>
        <dsp:cNvSpPr/>
      </dsp:nvSpPr>
      <dsp:spPr>
        <a:xfrm>
          <a:off x="593673" y="0"/>
          <a:ext cx="901177" cy="9011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36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47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119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02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416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11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54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15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70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32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1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4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41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55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27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5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311DE4-CEEC-4B6C-A504-6F88392F154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1C7436-195F-499C-98FD-1A6B9ACF7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703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0B0D4-A78D-2D33-D616-55F82DA18A3D}"/>
              </a:ext>
            </a:extLst>
          </p:cNvPr>
          <p:cNvSpPr txBox="1"/>
          <p:nvPr/>
        </p:nvSpPr>
        <p:spPr>
          <a:xfrm>
            <a:off x="1416696" y="917662"/>
            <a:ext cx="935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: “Mastering Professional Communication”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804CB-A86E-C6D0-731B-C1C0301D2614}"/>
              </a:ext>
            </a:extLst>
          </p:cNvPr>
          <p:cNvSpPr txBox="1"/>
          <p:nvPr/>
        </p:nvSpPr>
        <p:spPr>
          <a:xfrm>
            <a:off x="2724540" y="1584422"/>
            <a:ext cx="651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Subtitle: "Keys to Success in Workplace Communication"</a:t>
            </a:r>
            <a:endParaRPr lang="en-IN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0BAFC-8904-451F-53A2-180B466A8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55"/>
          <a:stretch/>
        </p:blipFill>
        <p:spPr>
          <a:xfrm>
            <a:off x="2099390" y="2241210"/>
            <a:ext cx="5934267" cy="283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572AE6-D7A7-C3BC-6DBC-B11EC79ED07A}"/>
              </a:ext>
            </a:extLst>
          </p:cNvPr>
          <p:cNvSpPr txBox="1"/>
          <p:nvPr/>
        </p:nvSpPr>
        <p:spPr>
          <a:xfrm>
            <a:off x="8220269" y="5273578"/>
            <a:ext cx="3844213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/>
              <a:t>Presented By - </a:t>
            </a:r>
          </a:p>
          <a:p>
            <a:pPr>
              <a:lnSpc>
                <a:spcPct val="150000"/>
              </a:lnSpc>
            </a:pPr>
            <a:r>
              <a:rPr lang="en-IN"/>
              <a:t>     Name : </a:t>
            </a:r>
            <a:r>
              <a:rPr lang="en-IN">
                <a:solidFill>
                  <a:schemeClr val="accent1">
                    <a:lumMod val="60000"/>
                    <a:lumOff val="40000"/>
                  </a:schemeClr>
                </a:solidFill>
              </a:rPr>
              <a:t>D . V Sai subha Varshini</a:t>
            </a:r>
          </a:p>
          <a:p>
            <a:pPr>
              <a:lnSpc>
                <a:spcPct val="150000"/>
              </a:lnSpc>
            </a:pPr>
            <a:r>
              <a:rPr lang="en-IN"/>
              <a:t>     Roll No : </a:t>
            </a:r>
            <a:r>
              <a:rPr lang="en-IN">
                <a:solidFill>
                  <a:schemeClr val="accent1">
                    <a:lumMod val="60000"/>
                    <a:lumOff val="40000"/>
                  </a:schemeClr>
                </a:solidFill>
              </a:rPr>
              <a:t>23XO1E0057 </a:t>
            </a:r>
          </a:p>
        </p:txBody>
      </p:sp>
    </p:spTree>
    <p:extLst>
      <p:ext uri="{BB962C8B-B14F-4D97-AF65-F5344CB8AC3E}">
        <p14:creationId xmlns:p14="http://schemas.microsoft.com/office/powerpoint/2010/main" val="15622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E8BF-6390-346C-7B03-22811BDB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985CF5-7896-3B83-FB4D-22604D829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033894"/>
              </p:ext>
            </p:extLst>
          </p:nvPr>
        </p:nvGraphicFramePr>
        <p:xfrm>
          <a:off x="7119257" y="569168"/>
          <a:ext cx="4637315" cy="9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211D942A-6E95-840D-202A-980B22FF1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8" y="1297391"/>
            <a:ext cx="6154584" cy="2131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Face-to-face interaction: Promotes direct, immediate communication, fostering personal connections.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communication: Utilizes email and video calls for remote collaboration, enhancing flexibility.                     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21106A-4432-39F5-6C39-68B67360E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381" y="3906027"/>
            <a:ext cx="4534678" cy="2550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7FF360-0A47-CCA5-EE55-567484999D13}"/>
              </a:ext>
            </a:extLst>
          </p:cNvPr>
          <p:cNvSpPr txBox="1"/>
          <p:nvPr/>
        </p:nvSpPr>
        <p:spPr>
          <a:xfrm>
            <a:off x="6689795" y="2684211"/>
            <a:ext cx="4434895" cy="222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tools: Enhance collaboration, streamline processes, and facilitate efficient communication in modern work environments.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226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B588-7701-69EB-D188-B0A64D2F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8550DF-A9EA-6597-34B3-CBE9E80D5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150244"/>
              </p:ext>
            </p:extLst>
          </p:nvPr>
        </p:nvGraphicFramePr>
        <p:xfrm>
          <a:off x="522514" y="503853"/>
          <a:ext cx="4637315" cy="9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D98B2009-D061-30F4-C289-03FABAB7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829" y="1715891"/>
            <a:ext cx="6359858" cy="3239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barriers: Recognize communication obstacles, such as language, culture, or technology gaps.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Overcoming strategies: Implement solutions like active listening, clear messaging, or cultural sensitivity training.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studies: Explore real-world examples illustrating successful resolution of communication challenges.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5F7EE-EFB4-77AB-970B-DBF547DBD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21" y="3429000"/>
            <a:ext cx="4679066" cy="312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030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11D9-D15A-54B5-1641-335DACFCF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9F7AE0-E65D-726F-C96E-18265E17D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115651"/>
              </p:ext>
            </p:extLst>
          </p:nvPr>
        </p:nvGraphicFramePr>
        <p:xfrm>
          <a:off x="5551714" y="447869"/>
          <a:ext cx="5103845" cy="179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1B9775B-8641-AD38-8C79-FD31D58D9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77" y="2373079"/>
            <a:ext cx="4829639" cy="33434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importance: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Vital for learning, growth, and enhancing communication effectiveness.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Constructive feedback seeking: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Promotes continuous improvement, refining and honing communication skills for better interactions.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AD02D-C000-9348-913D-AC8F1D48D4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3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-2055" t="376" r="-821" b="-1342"/>
          <a:stretch/>
        </p:blipFill>
        <p:spPr>
          <a:xfrm>
            <a:off x="5544000" y="3528000"/>
            <a:ext cx="5148000" cy="2726055"/>
          </a:xfrm>
          <a:prstGeom prst="ellipse">
            <a:avLst/>
          </a:prstGeom>
          <a:solidFill>
            <a:schemeClr val="accent1">
              <a:alpha val="37000"/>
            </a:schemeClr>
          </a:solidFill>
          <a:ln w="190500" cap="rnd">
            <a:noFill/>
            <a:prstDash val="solid"/>
          </a:ln>
          <a:effectLst>
            <a:outerShdw sx="99000" sy="99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3401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240C-D27D-9D9F-DD15-C6A8B724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7BB908-F617-50FD-7CF8-218CD2C65A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124733"/>
              </p:ext>
            </p:extLst>
          </p:nvPr>
        </p:nvGraphicFramePr>
        <p:xfrm>
          <a:off x="522514" y="503853"/>
          <a:ext cx="4687661" cy="128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C0F01A67-80AE-651B-924B-55F67F223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332" y="2373713"/>
            <a:ext cx="7513744" cy="26924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 scenario: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client presentation resulted in a lucrative deal.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Lesson: Tailor messages to the audience.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 scenario: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Miscommunication led to project delays.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Lesson: Prioritize clarity, confirm understanding to prevent misunderstandings, and foster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591011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D389-30AF-9302-8464-8EE34D43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BCDF80-D51B-C21B-8EA9-22D1B997F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940644"/>
              </p:ext>
            </p:extLst>
          </p:nvPr>
        </p:nvGraphicFramePr>
        <p:xfrm>
          <a:off x="4730619" y="513185"/>
          <a:ext cx="4609323" cy="1377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7457A687-9319-A568-EB05-91DEF5250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576" y="2283932"/>
            <a:ext cx="6210568" cy="36897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Articulate messages clearly: Enhance communication effectiveness.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 listening: Sharpen understanding and respond thoughtfully.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 to diverse audiences: Tailor communication for maximum impact.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Seek feedback: Embrace opportunities for improvement.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Lifelong learning: Stay updated on communication trends, ensuring continued professional </a:t>
            </a:r>
          </a:p>
        </p:txBody>
      </p:sp>
    </p:spTree>
    <p:extLst>
      <p:ext uri="{BB962C8B-B14F-4D97-AF65-F5344CB8AC3E}">
        <p14:creationId xmlns:p14="http://schemas.microsoft.com/office/powerpoint/2010/main" val="272218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BD2-55BB-143D-8BED-D9F1AF55E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A6D6A1-7D35-0364-A0DA-17D22837A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018277"/>
              </p:ext>
            </p:extLst>
          </p:nvPr>
        </p:nvGraphicFramePr>
        <p:xfrm>
          <a:off x="1940768" y="998376"/>
          <a:ext cx="7604448" cy="455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70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4BA1B8-195A-2916-0012-556AD49FB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2742887"/>
              </p:ext>
            </p:extLst>
          </p:nvPr>
        </p:nvGraphicFramePr>
        <p:xfrm>
          <a:off x="522514" y="503853"/>
          <a:ext cx="4637315" cy="9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A50F7597-F4BD-3224-D5E2-BE630480A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856" y="1791884"/>
            <a:ext cx="10188011" cy="3274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Professional Communication:</a:t>
            </a:r>
            <a:endParaRPr lang="en-US" altLang="en-US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Professional communication involves the exchange of information in a clear, concise, and respectful 	manner within a business context, fostering understanding and collaboration among team 	members.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Effective Communication in the Workplace:</a:t>
            </a:r>
            <a:endParaRPr lang="en-US" altLang="en-US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teamwork and productivity.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decision-making and problem-solving.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Builds strong relationships with clients and colleagues.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24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23EB-1694-A61E-7E18-687BF83DB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522FBE4-61C3-1670-2957-69699200C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72681"/>
              </p:ext>
            </p:extLst>
          </p:nvPr>
        </p:nvGraphicFramePr>
        <p:xfrm>
          <a:off x="5766319" y="709126"/>
          <a:ext cx="4571999" cy="125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2DC8552-5B78-7D6A-3B23-95D93FB3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359" y="2332699"/>
            <a:ext cx="8276254" cy="3273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Objectives:</a:t>
            </a:r>
            <a:r>
              <a:rPr lang="en-US" b="0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 communication goals, ensuring messages are concise, relevant, and align with professional objectives.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Importance:</a:t>
            </a:r>
            <a:r>
              <a:rPr lang="en-US" b="0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Recognize the pivotal role of effective communication in fostering collaboration, resolving conflicts, and maintaining a positive work environment.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 Enhancement:</a:t>
            </a:r>
            <a:r>
              <a:rPr lang="en-US" b="0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and apply key communication principles, such as active listening, clarity, and empathy, to enhance workplace interactions and achieve successful outcomes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B1A33-6E6B-C7EB-A916-9A6BBACF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AF8A2A-8A16-C979-2651-F90D7A711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397555"/>
              </p:ext>
            </p:extLst>
          </p:nvPr>
        </p:nvGraphicFramePr>
        <p:xfrm>
          <a:off x="522514" y="503853"/>
          <a:ext cx="4637315" cy="9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49A68CC-D3E6-AF28-1583-78E3DA915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905" y="2137548"/>
            <a:ext cx="4637315" cy="3274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Verbal Communication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and Concise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Active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Listening Proper Pronunciation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Articulation Non-Verbal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 Language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Gestures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6D4A1-5094-3C76-1C81-8C460B452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697741"/>
            <a:ext cx="5636208" cy="34625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716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6875-A974-641E-3EAB-9559FEBF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7B6AE3-F3EB-A11E-325B-622E5A5CB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685429"/>
              </p:ext>
            </p:extLst>
          </p:nvPr>
        </p:nvGraphicFramePr>
        <p:xfrm>
          <a:off x="0" y="2085700"/>
          <a:ext cx="4637315" cy="9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45FBDADF-DB38-AF40-7BAE-1A03B9754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856" y="3152000"/>
            <a:ext cx="10188011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5E8D7-B361-D9DD-0BF5-D3EF0B1C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208" y="2617405"/>
            <a:ext cx="7828383" cy="36748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Image: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Adhering to email etiquette and proper documentation maintains a polished and credible professional image.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Clarity and Efficiency: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Well-crafted communication enhances clarity and efficiency in conveying information, fostering effective collaboration and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 Communication: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writing ensures messages are easily understood, reducing misunderstandings.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4AEEE-48DA-6766-A774-7A0E49E4F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498" b="-3089"/>
          <a:stretch/>
        </p:blipFill>
        <p:spPr>
          <a:xfrm>
            <a:off x="5966418" y="439845"/>
            <a:ext cx="5699449" cy="2192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0153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11BC-DC6A-2CE1-5B9D-69EFB821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4C436DD-E050-DBAC-BBAB-EE3BA93A9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425531"/>
              </p:ext>
            </p:extLst>
          </p:nvPr>
        </p:nvGraphicFramePr>
        <p:xfrm>
          <a:off x="6599344" y="494522"/>
          <a:ext cx="4683968" cy="1080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F8C6C9B-DA0C-BADF-4003-D189D7A97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687" y="1780078"/>
            <a:ext cx="10188011" cy="16122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Active Listening Defined:</a:t>
            </a:r>
            <a:r>
              <a:rPr lang="en-US" b="0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Actively engaging in the process of fully understanding and responding to spoken communication, demonstrating genuine interest and comprehension.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Workplace Application:</a:t>
            </a:r>
            <a:r>
              <a:rPr lang="en-US" b="0" i="0">
                <a:solidFill>
                  <a:srgbClr val="66FF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teamwork, minimizes misunderstandings, and promotes a positive work culture by validating others' perspectives and fostering effective communication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376D6-24DF-F216-A2B5-71982D335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21" y="3718241"/>
            <a:ext cx="4900242" cy="275720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4743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8840-98AA-D8FB-AC78-0E6EC019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E84719A-3B71-E40E-04A7-6139936C3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875381"/>
              </p:ext>
            </p:extLst>
          </p:nvPr>
        </p:nvGraphicFramePr>
        <p:xfrm>
          <a:off x="522514" y="503853"/>
          <a:ext cx="4637315" cy="9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1851987-0BE4-2C14-25D4-70089F7E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261" y="2007071"/>
            <a:ext cx="8089641" cy="28438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Relationships: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trust and rapport through open communication and mutual respect.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Conflict Resolution: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 issues constructively, seeking solutions collaboratively for positive outcomes.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Empathy: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others' perspectives, fostering understanding and connection for more 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607842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F3C5-774F-DB42-A4EB-25A7A25A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F4C8F8-0FD6-BD16-A401-6FF663B05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0625696"/>
              </p:ext>
            </p:extLst>
          </p:nvPr>
        </p:nvGraphicFramePr>
        <p:xfrm>
          <a:off x="4693298" y="522515"/>
          <a:ext cx="4441371" cy="126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EB0021BE-CB8B-720C-AE5D-8E5EBC64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89" y="2031478"/>
            <a:ext cx="7871418" cy="16122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IN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awareness: </a:t>
            </a:r>
            <a:r>
              <a:rPr lang="en-IN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Recognize diverse values.</a:t>
            </a:r>
          </a:p>
          <a:p>
            <a:pPr algn="l">
              <a:lnSpc>
                <a:spcPct val="150000"/>
              </a:lnSpc>
            </a:pPr>
            <a:r>
              <a:rPr lang="en-IN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 in communication: </a:t>
            </a:r>
            <a:r>
              <a:rPr lang="en-IN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 confusion, avoid misinterpretations.</a:t>
            </a:r>
          </a:p>
          <a:p>
            <a:pPr algn="l">
              <a:lnSpc>
                <a:spcPct val="150000"/>
              </a:lnSpc>
            </a:pPr>
            <a:r>
              <a:rPr lang="en-IN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Inclusive language: </a:t>
            </a:r>
            <a:r>
              <a:rPr lang="en-IN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 understanding, embrace diversity for effective and respectful interaction.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FADBF-9309-1FB9-6F74-2E154165D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873" y="3647319"/>
            <a:ext cx="6225074" cy="2837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470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A6587-7DA7-2016-FD5B-BCCF1BCB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B97F52-577E-6B0B-8461-0C6DF6B15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087933"/>
              </p:ext>
            </p:extLst>
          </p:nvPr>
        </p:nvGraphicFramePr>
        <p:xfrm>
          <a:off x="-363894" y="1436914"/>
          <a:ext cx="4758613" cy="128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29AD6E01-6969-1A24-342A-3AC169A6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822" y="1542100"/>
            <a:ext cx="5497823" cy="2131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Politeness and respect: Maintain courteous language and behavior.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and concise: Convey information professionally, avoiding ambiguity for effective communication.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65C7A3-BC4E-FC33-2C26-9CAA35FD6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746" y="3429000"/>
            <a:ext cx="4545770" cy="304177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594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0</TotalTime>
  <Words>635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Calisto MT</vt:lpstr>
      <vt:lpstr>Söhne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Mohan</dc:creator>
  <cp:lastModifiedBy>Ram Mohan</cp:lastModifiedBy>
  <cp:revision>1</cp:revision>
  <dcterms:created xsi:type="dcterms:W3CDTF">2024-02-27T06:21:14Z</dcterms:created>
  <dcterms:modified xsi:type="dcterms:W3CDTF">2024-08-09T08:01:04Z</dcterms:modified>
</cp:coreProperties>
</file>